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23" r:id="rId3"/>
    <p:sldId id="325" r:id="rId4"/>
    <p:sldId id="326" r:id="rId5"/>
    <p:sldId id="328" r:id="rId6"/>
    <p:sldId id="333" r:id="rId7"/>
    <p:sldId id="334" r:id="rId8"/>
    <p:sldId id="335" r:id="rId9"/>
    <p:sldId id="351" r:id="rId10"/>
    <p:sldId id="338" r:id="rId11"/>
    <p:sldId id="339" r:id="rId12"/>
    <p:sldId id="340" r:id="rId13"/>
    <p:sldId id="341" r:id="rId14"/>
    <p:sldId id="342" r:id="rId15"/>
    <p:sldId id="346" r:id="rId16"/>
    <p:sldId id="347" r:id="rId17"/>
    <p:sldId id="348" r:id="rId18"/>
    <p:sldId id="343" r:id="rId19"/>
    <p:sldId id="345" r:id="rId20"/>
    <p:sldId id="352" r:id="rId21"/>
    <p:sldId id="353" r:id="rId22"/>
    <p:sldId id="354" r:id="rId23"/>
    <p:sldId id="355" r:id="rId24"/>
    <p:sldId id="356" r:id="rId25"/>
    <p:sldId id="357" r:id="rId26"/>
    <p:sldId id="360" r:id="rId27"/>
    <p:sldId id="362" r:id="rId28"/>
    <p:sldId id="373" r:id="rId29"/>
    <p:sldId id="358" r:id="rId30"/>
    <p:sldId id="359" r:id="rId31"/>
    <p:sldId id="364" r:id="rId32"/>
    <p:sldId id="327" r:id="rId33"/>
    <p:sldId id="363" r:id="rId34"/>
    <p:sldId id="365" r:id="rId35"/>
    <p:sldId id="366" r:id="rId36"/>
    <p:sldId id="375" r:id="rId37"/>
    <p:sldId id="367" r:id="rId38"/>
    <p:sldId id="369" r:id="rId39"/>
    <p:sldId id="368" r:id="rId40"/>
    <p:sldId id="370" r:id="rId41"/>
    <p:sldId id="374" r:id="rId42"/>
    <p:sldId id="371" r:id="rId43"/>
    <p:sldId id="372" r:id="rId44"/>
    <p:sldId id="378" r:id="rId45"/>
    <p:sldId id="379" r:id="rId46"/>
    <p:sldId id="380"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1" autoAdjust="0"/>
    <p:restoredTop sz="55568" autoAdjust="0"/>
  </p:normalViewPr>
  <p:slideViewPr>
    <p:cSldViewPr snapToGrid="0">
      <p:cViewPr varScale="1">
        <p:scale>
          <a:sx n="67" d="100"/>
          <a:sy n="67" d="100"/>
        </p:scale>
        <p:origin x="1860"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2017/9/8</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LASIK operation</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	</a:t>
            </a:r>
          </a:p>
          <a:p>
            <a:r>
              <a:rPr kumimoji="1" lang="en-US" altLang="ja-JP" dirty="0" smtClean="0"/>
              <a:t>D500   : 23.5x15.7</a:t>
            </a:r>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endParaRPr kumimoji="1"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AF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AF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en-US" altLang="ja-JP" dirty="0" smtClean="0"/>
          </a:p>
          <a:p>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2017/9/8</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2017/9/8</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2017/9/8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2"/>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3"/>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5"/>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dirty="0" smtClean="0"/>
              <a:t>主点を通る光線は直進する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主面とは，入射・出射する光線が延長した直線が交わる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主点とは，主面と光軸の交点のこと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200" dirty="0"/>
              <a:t>スケジュール</a:t>
            </a:r>
            <a:endParaRPr kumimoji="1" lang="ja-JP" altLang="en-US" sz="32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85000"/>
                  </a:schemeClr>
                </a:solidFill>
              </a:rPr>
              <a:t>09/26	</a:t>
            </a:r>
            <a:r>
              <a:rPr lang="ja-JP" altLang="en-US" sz="1800" dirty="0" smtClean="0">
                <a:solidFill>
                  <a:schemeClr val="bg1">
                    <a:lumMod val="85000"/>
                  </a:schemeClr>
                </a:solidFill>
              </a:rPr>
              <a:t>イントロダクション</a:t>
            </a:r>
            <a:r>
              <a:rPr lang="en-US" altLang="ja-JP" sz="1800" dirty="0">
                <a:solidFill>
                  <a:schemeClr val="bg1">
                    <a:lumMod val="85000"/>
                  </a:schemeClr>
                </a:solidFill>
              </a:rPr>
              <a:t>1 : </a:t>
            </a:r>
            <a:r>
              <a:rPr lang="ja-JP" altLang="en-US" sz="1800" dirty="0">
                <a:solidFill>
                  <a:schemeClr val="bg1">
                    <a:lumMod val="85000"/>
                  </a:schemeClr>
                </a:solidFill>
              </a:rPr>
              <a:t>デジタル画像とは，量子化と標本化，</a:t>
            </a:r>
            <a:r>
              <a:rPr lang="en-US" altLang="ja-JP" sz="1800" dirty="0">
                <a:solidFill>
                  <a:schemeClr val="bg1">
                    <a:lumMod val="85000"/>
                  </a:schemeClr>
                </a:solidFill>
              </a:rPr>
              <a:t>Dynamic </a:t>
            </a:r>
            <a:r>
              <a:rPr lang="en-US" altLang="ja-JP" sz="1800" dirty="0" smtClean="0">
                <a:solidFill>
                  <a:schemeClr val="bg1">
                    <a:lumMod val="85000"/>
                  </a:schemeClr>
                </a:solidFill>
              </a:rPr>
              <a:t>Range</a:t>
            </a:r>
            <a:endParaRPr lang="ja-JP" altLang="en-US" sz="1800" dirty="0">
              <a:solidFill>
                <a:schemeClr val="bg1">
                  <a:lumMod val="85000"/>
                </a:schemeClr>
              </a:solidFill>
            </a:endParaRPr>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a:t>
            </a:r>
            <a:r>
              <a:rPr lang="ja-JP" altLang="en-US" sz="1800" dirty="0"/>
              <a:t>系</a:t>
            </a:r>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H’</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smtClean="0"/>
              <a:t>望遠レンズ    </a:t>
            </a:r>
            <a:r>
              <a:rPr lang="en-US" altLang="ja-JP" sz="2000" dirty="0" smtClean="0"/>
              <a:t>: </a:t>
            </a:r>
            <a:r>
              <a:rPr lang="ja-JP" altLang="en-US" sz="2000" dirty="0" smtClean="0"/>
              <a:t>焦点距離を変更できるレンズ</a:t>
            </a:r>
            <a:endParaRPr lang="en-US" altLang="ja-JP" sz="2000"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似て撮影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絞り大（</a:t>
            </a:r>
            <a:r>
              <a:rPr kumimoji="1" lang="en-US" altLang="ja-JP" dirty="0" smtClean="0"/>
              <a:t>F</a:t>
            </a:r>
            <a:r>
              <a:rPr kumimoji="1" lang="ja-JP" altLang="en-US" dirty="0" smtClean="0"/>
              <a:t>値</a:t>
            </a:r>
            <a:r>
              <a:rPr kumimoji="1" lang="en-US" altLang="ja-JP" dirty="0" smtClean="0"/>
              <a:t>-</a:t>
            </a:r>
            <a:r>
              <a:rPr kumimoji="1" lang="ja-JP" altLang="en-US" dirty="0" smtClean="0"/>
              <a:t>小）</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絞り小</a:t>
            </a:r>
            <a:r>
              <a:rPr lang="ja-JP" altLang="en-US" dirty="0"/>
              <a:t>（</a:t>
            </a:r>
            <a:r>
              <a:rPr lang="en-US" altLang="ja-JP" dirty="0"/>
              <a:t>F</a:t>
            </a:r>
            <a:r>
              <a:rPr lang="ja-JP" altLang="en-US" dirty="0"/>
              <a:t>値</a:t>
            </a:r>
            <a:r>
              <a:rPr lang="en-US" altLang="ja-JP" dirty="0" smtClean="0"/>
              <a:t>-</a:t>
            </a:r>
            <a:r>
              <a:rPr lang="ja-JP" altLang="en-US" dirty="0" smtClean="0"/>
              <a:t>大）</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3"/>
            <a:ext cx="11377961" cy="4885628"/>
          </a:xfrm>
        </p:spPr>
        <p:txBody>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絞りと被写界深度</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204513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kumimoji="1" lang="ja-JP" altLang="en-US" dirty="0" smtClean="0"/>
              <a:t>シャッター速度とモーションブラー</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endParaRPr kumimoji="1" lang="ja-JP" altLang="en-US" dirty="0"/>
          </a:p>
        </p:txBody>
      </p:sp>
    </p:spTree>
    <p:extLst>
      <p:ext uri="{BB962C8B-B14F-4D97-AF65-F5344CB8AC3E}">
        <p14:creationId xmlns:p14="http://schemas.microsoft.com/office/powerpoint/2010/main" val="172218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杆体</a:t>
            </a:r>
            <a:r>
              <a:rPr lang="ja-JP" altLang="en-US" dirty="0" smtClean="0"/>
              <a:t>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a:t>
            </a:r>
            <a:r>
              <a:rPr lang="ja-JP" altLang="en-US" dirty="0" smtClean="0"/>
              <a:t>：表色</a:t>
            </a:r>
            <a:r>
              <a:rPr lang="ja-JP" altLang="en-US" dirty="0" smtClean="0"/>
              <a:t>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8784</TotalTime>
  <Words>3873</Words>
  <Application>Microsoft Office PowerPoint</Application>
  <PresentationFormat>ワイド画面</PresentationFormat>
  <Paragraphs>701</Paragraphs>
  <Slides>46</Slides>
  <Notes>24</Notes>
  <HiddenSlides>3</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絞りと被写界深度</vt:lpstr>
      <vt:lpstr>シャッター速度とモーションブラー</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227</cp:revision>
  <cp:lastPrinted>2017-08-22T05:57:33Z</cp:lastPrinted>
  <dcterms:created xsi:type="dcterms:W3CDTF">2017-01-19T02:23:36Z</dcterms:created>
  <dcterms:modified xsi:type="dcterms:W3CDTF">2017-09-08T04:28:40Z</dcterms:modified>
</cp:coreProperties>
</file>